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4" d="100"/>
          <a:sy n="104" d="100"/>
        </p:scale>
        <p:origin x="72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26/02/2026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26/02/2026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26/02/2026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26/02/2026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26/02/2026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26/02/2026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26/02/2026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26/02/2026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26/02/2026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26/02/2026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26/02/2026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26/02/2026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3" name="8 Rectángulo">
            <a:extLst>
              <a:ext uri="{FF2B5EF4-FFF2-40B4-BE49-F238E27FC236}">
                <a16:creationId xmlns:a16="http://schemas.microsoft.com/office/drawing/2014/main" id="{2DE40614-6294-75E6-2F99-EF00403670C9}"/>
              </a:ext>
            </a:extLst>
          </p:cNvPr>
          <p:cNvSpPr/>
          <p:nvPr/>
        </p:nvSpPr>
        <p:spPr>
          <a:xfrm>
            <a:off x="5916705" y="5145724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actualización: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31/01/2026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AA5CA6B-80C7-43C4-8103-681D83E59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361726"/>
              </p:ext>
            </p:extLst>
          </p:nvPr>
        </p:nvGraphicFramePr>
        <p:xfrm>
          <a:off x="1099318" y="1473807"/>
          <a:ext cx="10359930" cy="3099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40">
                  <a:extLst>
                    <a:ext uri="{9D8B030D-6E8A-4147-A177-3AD203B41FA5}">
                      <a16:colId xmlns:a16="http://schemas.microsoft.com/office/drawing/2014/main" val="3749028114"/>
                    </a:ext>
                  </a:extLst>
                </a:gridCol>
                <a:gridCol w="1140167">
                  <a:extLst>
                    <a:ext uri="{9D8B030D-6E8A-4147-A177-3AD203B41FA5}">
                      <a16:colId xmlns:a16="http://schemas.microsoft.com/office/drawing/2014/main" val="2168164662"/>
                    </a:ext>
                  </a:extLst>
                </a:gridCol>
                <a:gridCol w="1131964">
                  <a:extLst>
                    <a:ext uri="{9D8B030D-6E8A-4147-A177-3AD203B41FA5}">
                      <a16:colId xmlns:a16="http://schemas.microsoft.com/office/drawing/2014/main" val="2183964682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583196511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777299909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3553619918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3803078476"/>
                    </a:ext>
                  </a:extLst>
                </a:gridCol>
                <a:gridCol w="1861999">
                  <a:extLst>
                    <a:ext uri="{9D8B030D-6E8A-4147-A177-3AD203B41FA5}">
                      <a16:colId xmlns:a16="http://schemas.microsoft.com/office/drawing/2014/main" val="2209123098"/>
                    </a:ext>
                  </a:extLst>
                </a:gridCol>
              </a:tblGrid>
              <a:tr h="183290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Rubro: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ES" sz="900" b="1" u="none" strike="noStrike" dirty="0">
                          <a:effectLst/>
                        </a:rPr>
                        <a:t>Artículo 22. Fracción II. El tipo de seguridad social con el que cuentan todas las personas servidoras públicas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50324"/>
                  </a:ext>
                </a:extLst>
              </a:tr>
              <a:tr h="271540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Periodo de actualización: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Mensual, con revisión trimestral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86230"/>
                  </a:ext>
                </a:extLst>
              </a:tr>
              <a:tr h="291906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Descripción: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En esta fracción se publicará un listado que  incluya el tipo de seguridad social con el que cuentan todas las personas servidoras públicas pertenecientes al Sujeto Obligado.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548392"/>
                  </a:ext>
                </a:extLst>
              </a:tr>
              <a:tr h="473739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Ejercicio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inicio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término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Nombre completo de la persona servidora pública (nombre(s) y apellidos)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Tipo de seguridad social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Área(s) responsable(s) que genera(n), posee(n),</a:t>
                      </a:r>
                      <a:br>
                        <a:rPr lang="es-MX" sz="900" u="none" strike="noStrike" dirty="0">
                          <a:effectLst/>
                        </a:rPr>
                      </a:br>
                      <a:r>
                        <a:rPr lang="es-MX" sz="900" u="none" strike="noStrike" dirty="0">
                          <a:effectLst/>
                        </a:rPr>
                        <a:t>publica(n) y actualiza(n) la información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Fecha de actualización de la</a:t>
                      </a:r>
                      <a:br>
                        <a:rPr lang="es-ES" sz="900" u="none" strike="noStrike" dirty="0">
                          <a:effectLst/>
                        </a:rPr>
                      </a:br>
                      <a:r>
                        <a:rPr lang="es-ES" sz="900" u="none" strike="noStrike" dirty="0">
                          <a:effectLst/>
                        </a:rPr>
                        <a:t>información (día/mes/año)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Nota (espacio para observaciones)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extLst>
                  <a:ext uri="{0D108BD9-81ED-4DB2-BD59-A6C34878D82A}">
                    <a16:rowId xmlns:a16="http://schemas.microsoft.com/office/drawing/2014/main" val="784816438"/>
                  </a:ext>
                </a:extLst>
              </a:tr>
              <a:tr h="1418799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2026</a:t>
                      </a: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01/01/2026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31/01/2026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No aplica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Consultorios médicos municipales.                         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Dirección Administrativa 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31/01/2026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900" u="none" strike="noStrike" dirty="0">
                          <a:effectLst/>
                        </a:rPr>
                        <a:t>De conformidad con el Capítulo III, Sección I denominado de la Información Reservada, en el artículo 79 fracciones I, IV,  VII y XIV de la Ley de Transparencia y Acceso a la Información Pública del Estado de Coahuila de Zaragoza, me permito informar que los nombres de los servidores públicos es información reservada por materia de seguridad de acuerdo a las funciones y atribuciones de la Comisaría de Seguridad y Protección Ciudadana.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/>
                </a:tc>
                <a:extLst>
                  <a:ext uri="{0D108BD9-81ED-4DB2-BD59-A6C34878D82A}">
                    <a16:rowId xmlns:a16="http://schemas.microsoft.com/office/drawing/2014/main" val="930259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2641</TotalTime>
  <Words>298</Words>
  <Application>Microsoft Office PowerPoint</Application>
  <PresentationFormat>Panorámica</PresentationFormat>
  <Paragraphs>27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 Narrow</vt:lpstr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144</cp:revision>
  <cp:lastPrinted>2018-02-13T17:09:28Z</cp:lastPrinted>
  <dcterms:created xsi:type="dcterms:W3CDTF">2018-02-03T22:13:09Z</dcterms:created>
  <dcterms:modified xsi:type="dcterms:W3CDTF">2026-02-26T16:38:58Z</dcterms:modified>
</cp:coreProperties>
</file>